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A5D32-7D8B-4A98-AF1E-F5696773AC1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D5F1C-5D92-4EA4-BA6E-B639AEE69CF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A5D32-7D8B-4A98-AF1E-F5696773AC1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D5F1C-5D92-4EA4-BA6E-B639AEE69C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A5D32-7D8B-4A98-AF1E-F5696773AC1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D5F1C-5D92-4EA4-BA6E-B639AEE69C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A5D32-7D8B-4A98-AF1E-F5696773AC1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D5F1C-5D92-4EA4-BA6E-B639AEE69C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A5D32-7D8B-4A98-AF1E-F5696773AC1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D5F1C-5D92-4EA4-BA6E-B639AEE69C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A5D32-7D8B-4A98-AF1E-F5696773AC1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D5F1C-5D92-4EA4-BA6E-B639AEE69C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A5D32-7D8B-4A98-AF1E-F5696773AC1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D5F1C-5D92-4EA4-BA6E-B639AEE69CF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A5D32-7D8B-4A98-AF1E-F5696773AC1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D5F1C-5D92-4EA4-BA6E-B639AEE69C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A5D32-7D8B-4A98-AF1E-F5696773AC1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D5F1C-5D92-4EA4-BA6E-B639AEE69C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A5D32-7D8B-4A98-AF1E-F5696773AC1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D5F1C-5D92-4EA4-BA6E-B639AEE69C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A5D32-7D8B-4A98-AF1E-F5696773AC1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D5F1C-5D92-4EA4-BA6E-B639AEE69CF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D0A5D32-7D8B-4A98-AF1E-F5696773AC1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01D5F1C-5D92-4EA4-BA6E-B639AEE69CF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79912" y="1127760"/>
            <a:ext cx="5005108" cy="4821520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Валиева Сирина </a:t>
            </a:r>
            <a:r>
              <a:rPr lang="ru-RU" sz="2400" dirty="0" err="1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Мансуровна</a:t>
            </a:r>
            <a:r>
              <a:rPr lang="ru-RU" sz="24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Специализация (по диплому</a:t>
            </a: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ru-RU" sz="2000" b="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sz="2000" b="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биологии и </a:t>
            </a:r>
            <a:r>
              <a:rPr lang="ru-RU" sz="2000" b="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химии</a:t>
            </a:r>
            <a:r>
              <a:rPr lang="ru-RU" sz="20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Квалификация: </a:t>
            </a:r>
            <a:r>
              <a:rPr lang="ru-RU" sz="2000" b="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высшая квалификационная </a:t>
            </a:r>
            <a:r>
              <a:rPr lang="ru-RU" sz="2000" b="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</a:t>
            </a:r>
            <a:r>
              <a:rPr lang="ru-RU" sz="20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Общий </a:t>
            </a: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стаж:</a:t>
            </a:r>
            <a:r>
              <a:rPr lang="ru-RU" sz="2000" b="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ru-RU" sz="2000" b="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br>
              <a:rPr lang="ru-RU" sz="2000" b="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</a:t>
            </a: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стаж: </a:t>
            </a:r>
            <a:r>
              <a:rPr lang="ru-RU" sz="2000" b="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2000" b="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r>
              <a:rPr lang="ru-RU" sz="20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 методической работы: </a:t>
            </a:r>
            <a:r>
              <a:rPr lang="ru-RU" sz="2000" b="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естественно –научной грамотности на уроках биологии и химии с использованием оборудования «Точка роста»</a:t>
            </a:r>
            <a:endParaRPr lang="ru-RU" sz="2000" b="0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lc="http://schemas.openxmlformats.org/drawingml/2006/lockedCanvas" xmlns="" xmlns:a16="http://schemas.microsoft.com/office/drawing/2014/main" id="{BB477E7C-7A5D-416F-9C93-5F5C6FA3C5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701"/>
          <a:stretch/>
        </p:blipFill>
        <p:spPr>
          <a:xfrm>
            <a:off x="7982232" y="220728"/>
            <a:ext cx="1008112" cy="8371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8BF170A-7C70-4634-BFA9-F637B403E4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182" r="38169"/>
          <a:stretch/>
        </p:blipFill>
        <p:spPr>
          <a:xfrm>
            <a:off x="179512" y="146050"/>
            <a:ext cx="3017558" cy="986542"/>
          </a:xfrm>
          <a:prstGeom prst="rect">
            <a:avLst/>
          </a:prstGeom>
        </p:spPr>
      </p:pic>
      <p:pic>
        <p:nvPicPr>
          <p:cNvPr id="1026" name="Picture 2" descr="C:\Users\мяу мяу\Desktop\портфолио 21-2022\22  MFM_5597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36" y="1501552"/>
            <a:ext cx="3018625" cy="421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4200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мяу мяу\Downloads\20220119_0834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503683"/>
            <a:ext cx="3851920" cy="2888940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мяу мяу\Downloads\20220119_08342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408" y="3717032"/>
            <a:ext cx="3850352" cy="288521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8BF170A-7C70-4634-BFA9-F637B403E4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0182" r="38169"/>
          <a:stretch/>
        </p:blipFill>
        <p:spPr>
          <a:xfrm>
            <a:off x="103312" y="85090"/>
            <a:ext cx="2016224" cy="65917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051" name="Picture 3" descr="C:\Users\мяу мяу\Desktop\20230317_12353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64" r="-4500" b="5022"/>
          <a:stretch/>
        </p:blipFill>
        <p:spPr bwMode="auto">
          <a:xfrm>
            <a:off x="323528" y="1340768"/>
            <a:ext cx="3312368" cy="4396771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lc="http://schemas.openxmlformats.org/drawingml/2006/lockedCanvas" xmlns="" xmlns:a16="http://schemas.microsoft.com/office/drawing/2014/main" id="{BB477E7C-7A5D-416F-9C93-5F5C6FA3C5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701"/>
          <a:stretch/>
        </p:blipFill>
        <p:spPr>
          <a:xfrm>
            <a:off x="7959704" y="85090"/>
            <a:ext cx="1008112" cy="83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645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lc="http://schemas.openxmlformats.org/drawingml/2006/lockedCanvas" xmlns="" xmlns:a16="http://schemas.microsoft.com/office/drawing/2014/main" id="{BB477E7C-7A5D-416F-9C93-5F5C6FA3C5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701"/>
          <a:stretch/>
        </p:blipFill>
        <p:spPr>
          <a:xfrm>
            <a:off x="7982232" y="143426"/>
            <a:ext cx="1008112" cy="83718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8BF170A-7C70-4634-BFA9-F637B403E4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182" r="38169"/>
          <a:stretch/>
        </p:blipFill>
        <p:spPr>
          <a:xfrm>
            <a:off x="179512" y="146050"/>
            <a:ext cx="2160240" cy="706256"/>
          </a:xfrm>
          <a:prstGeom prst="rect">
            <a:avLst/>
          </a:prstGeom>
        </p:spPr>
      </p:pic>
      <p:pic>
        <p:nvPicPr>
          <p:cNvPr id="7" name="Рисунок 6" descr="C:\Users\мяу мяу\Downloads\InShot_20230220_17102062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807" y="999300"/>
            <a:ext cx="5940425" cy="5728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6208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яу мяу\Desktop\20221213_1209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76" r="2016" b="17486"/>
          <a:stretch/>
        </p:blipFill>
        <p:spPr bwMode="auto">
          <a:xfrm>
            <a:off x="4876485" y="1030920"/>
            <a:ext cx="3105747" cy="450665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8BF170A-7C70-4634-BFA9-F637B403E4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182" r="38169"/>
          <a:stretch/>
        </p:blipFill>
        <p:spPr>
          <a:xfrm>
            <a:off x="179512" y="146050"/>
            <a:ext cx="2160240" cy="7062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lc="http://schemas.openxmlformats.org/drawingml/2006/lockedCanvas" xmlns="" xmlns:a16="http://schemas.microsoft.com/office/drawing/2014/main" id="{BB477E7C-7A5D-416F-9C93-5F5C6FA3C5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701"/>
          <a:stretch/>
        </p:blipFill>
        <p:spPr>
          <a:xfrm>
            <a:off x="7982232" y="143426"/>
            <a:ext cx="1008112" cy="837186"/>
          </a:xfrm>
          <a:prstGeom prst="rect">
            <a:avLst/>
          </a:prstGeom>
        </p:spPr>
      </p:pic>
      <p:pic>
        <p:nvPicPr>
          <p:cNvPr id="4099" name="Picture 3" descr="C:\Users\мяу мяу\Desktop\20221223_11235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00" t="-1" r="6146" b="-1792"/>
          <a:stretch/>
        </p:blipFill>
        <p:spPr bwMode="auto">
          <a:xfrm>
            <a:off x="741295" y="1012620"/>
            <a:ext cx="3910519" cy="342449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2451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мяу мяу\Downloads\20221004_14143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67"/>
          <a:stretch/>
        </p:blipFill>
        <p:spPr bwMode="auto">
          <a:xfrm>
            <a:off x="2339752" y="544899"/>
            <a:ext cx="5369028" cy="2800996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>
            <a:extLst>
              <a:ext uri="{FF2B5EF4-FFF2-40B4-BE49-F238E27FC236}">
                <a16:creationId xmlns="" xmlns:a16="http://schemas.microsoft.com/office/drawing/2014/main" id="{A8BF170A-7C70-4634-BFA9-F637B403E4A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3"/>
          <a:srcRect t="20182" r="38169"/>
          <a:stretch/>
        </p:blipFill>
        <p:spPr>
          <a:xfrm>
            <a:off x="255752" y="143426"/>
            <a:ext cx="1859280" cy="68365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lc="http://schemas.openxmlformats.org/drawingml/2006/lockedCanvas" xmlns="" xmlns:a16="http://schemas.microsoft.com/office/drawing/2014/main" id="{BB477E7C-7A5D-416F-9C93-5F5C6FA3C5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701"/>
          <a:stretch/>
        </p:blipFill>
        <p:spPr>
          <a:xfrm>
            <a:off x="7982232" y="143426"/>
            <a:ext cx="1008112" cy="837186"/>
          </a:xfrm>
          <a:prstGeom prst="rect">
            <a:avLst/>
          </a:prstGeom>
        </p:spPr>
      </p:pic>
      <p:pic>
        <p:nvPicPr>
          <p:cNvPr id="5124" name="Picture 4" descr="C:\Users\мяу мяу\Downloads\20221214_10374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0" t="1850" r="27000" b="-1850"/>
          <a:stretch/>
        </p:blipFill>
        <p:spPr bwMode="auto">
          <a:xfrm>
            <a:off x="4126904" y="3581744"/>
            <a:ext cx="3855328" cy="269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мяу мяу\Desktop\Точка роста\точка Фото\20220119_08355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" r="2196" b="24044"/>
          <a:stretch/>
        </p:blipFill>
        <p:spPr bwMode="auto">
          <a:xfrm>
            <a:off x="648544" y="3501008"/>
            <a:ext cx="2776976" cy="2853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263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мяу мяу\Downloads\InShot_20230220_16580977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200" y="908720"/>
            <a:ext cx="5616624" cy="5630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8BF170A-7C70-4634-BFA9-F637B403E4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182" r="38169"/>
          <a:stretch/>
        </p:blipFill>
        <p:spPr>
          <a:xfrm>
            <a:off x="113264" y="112946"/>
            <a:ext cx="2160240" cy="70625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lc="http://schemas.openxmlformats.org/drawingml/2006/lockedCanvas" xmlns="" xmlns:a16="http://schemas.microsoft.com/office/drawing/2014/main" id="{BB477E7C-7A5D-416F-9C93-5F5C6FA3C5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701"/>
          <a:stretch/>
        </p:blipFill>
        <p:spPr>
          <a:xfrm>
            <a:off x="7982232" y="143426"/>
            <a:ext cx="1008112" cy="83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028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мяу мяу\Downloads\InShot_20230224_09162983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787" y="458787"/>
            <a:ext cx="5940425" cy="594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8BF170A-7C70-4634-BFA9-F637B403E4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182" r="38169"/>
          <a:stretch/>
        </p:blipFill>
        <p:spPr>
          <a:xfrm>
            <a:off x="113264" y="112946"/>
            <a:ext cx="2160240" cy="70625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lc="http://schemas.openxmlformats.org/drawingml/2006/lockedCanvas" xmlns="" xmlns:a16="http://schemas.microsoft.com/office/drawing/2014/main" id="{BB477E7C-7A5D-416F-9C93-5F5C6FA3C5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701"/>
          <a:stretch/>
        </p:blipFill>
        <p:spPr>
          <a:xfrm>
            <a:off x="7982232" y="143426"/>
            <a:ext cx="1008112" cy="83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80893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153</TotalTime>
  <Words>3</Words>
  <Application>Microsoft Office PowerPoint</Application>
  <PresentationFormat>Экран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Валиева Сирина Мансуровна Специализация (по диплому): учитель биологии и химии Квалификация: высшая квалификационная категория Общий стаж:13 лет Педагогический стаж: 8 лет Тема методической работы: Формирование естественно –научной грамотности на уроках биологии и химии с использованием оборудования «Точка роста»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мяу мяу</dc:creator>
  <cp:lastModifiedBy>мяу мяу</cp:lastModifiedBy>
  <cp:revision>8</cp:revision>
  <dcterms:created xsi:type="dcterms:W3CDTF">2023-03-17T13:55:41Z</dcterms:created>
  <dcterms:modified xsi:type="dcterms:W3CDTF">2023-03-17T16:29:12Z</dcterms:modified>
</cp:coreProperties>
</file>